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1042988" y="404664"/>
            <a:ext cx="7416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Модель этнокультурного развивающего</a:t>
            </a:r>
          </a:p>
          <a:p>
            <a:pPr algn="ctr"/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 пространства  ДОУ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3528" y="3284984"/>
            <a:ext cx="3496737" cy="3298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932040" y="3501008"/>
            <a:ext cx="3602681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20197" t="8485" r="20586" b="9813"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 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4414" y="142852"/>
            <a:ext cx="6715172" cy="1754326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ачало </a:t>
            </a:r>
            <a:r>
              <a:rPr lang="ru-RU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нашего проекта </a:t>
            </a:r>
            <a:r>
              <a:rPr lang="ru-RU" sz="5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Монсуудай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7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то 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496"/>
            <a:ext cx="4127619" cy="3357586"/>
          </a:xfrm>
        </p:spPr>
      </p:pic>
      <p:pic>
        <p:nvPicPr>
          <p:cNvPr id="6" name="Содержимое 5" descr="фото 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556792"/>
            <a:ext cx="4214842" cy="2592288"/>
          </a:xfrm>
        </p:spPr>
      </p:pic>
      <p:pic>
        <p:nvPicPr>
          <p:cNvPr id="8" name="Рисунок 7" descr="Шуя Ханда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2"/>
            <a:ext cx="1714496" cy="25717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3108" y="357166"/>
            <a:ext cx="573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Сотрудничество с поэтессой </a:t>
            </a:r>
            <a:r>
              <a:rPr lang="ru-RU" dirty="0" err="1" smtClean="0"/>
              <a:t>Шуя-Хандой</a:t>
            </a:r>
            <a:r>
              <a:rPr lang="ru-RU" dirty="0" smtClean="0"/>
              <a:t> </a:t>
            </a:r>
            <a:r>
              <a:rPr lang="ru-RU" dirty="0" err="1" smtClean="0"/>
              <a:t>Базарсадаевой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071934" y="4221088"/>
            <a:ext cx="48747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 </a:t>
            </a:r>
            <a:r>
              <a:rPr lang="ru-RU" dirty="0" smtClean="0"/>
              <a:t>                  </a:t>
            </a:r>
            <a:r>
              <a:rPr lang="mn-MN" dirty="0" smtClean="0"/>
              <a:t>Амбаар соогуур хамуулжа,</a:t>
            </a:r>
            <a:endParaRPr lang="ru-RU" dirty="0" smtClean="0"/>
          </a:p>
          <a:p>
            <a:r>
              <a:rPr lang="mn-MN" dirty="0" smtClean="0"/>
              <a:t>                   Сусек сооһоо шэмхүүлжэ</a:t>
            </a:r>
            <a:endParaRPr lang="ru-RU" dirty="0" smtClean="0"/>
          </a:p>
          <a:p>
            <a:r>
              <a:rPr lang="mn-MN" dirty="0" smtClean="0"/>
              <a:t>                   Тоһондо шаруулһан</a:t>
            </a:r>
            <a:endParaRPr lang="ru-RU" dirty="0" smtClean="0"/>
          </a:p>
          <a:p>
            <a:r>
              <a:rPr lang="mn-MN" dirty="0" smtClean="0"/>
              <a:t>                   Тоомгүйхэн Монсуудайб.</a:t>
            </a:r>
            <a:endParaRPr lang="ru-RU" dirty="0" smtClean="0"/>
          </a:p>
          <a:p>
            <a:r>
              <a:rPr lang="mn-MN" dirty="0" smtClean="0"/>
              <a:t>                   Үбгэн абаһаа, хүгшэн эжыһээ ошооб,</a:t>
            </a:r>
            <a:endParaRPr lang="ru-RU" dirty="0" smtClean="0"/>
          </a:p>
          <a:p>
            <a:r>
              <a:rPr lang="mn-MN" dirty="0" smtClean="0"/>
              <a:t>                   Шамһаа туулай ошохонь</a:t>
            </a:r>
            <a:endParaRPr lang="ru-RU" dirty="0" smtClean="0"/>
          </a:p>
          <a:p>
            <a:r>
              <a:rPr lang="mn-MN" dirty="0" smtClean="0"/>
              <a:t>                   Тархиш бэлэн гээд, саашаа мухариба.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908720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Монсуудай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3905245" cy="2928934"/>
          </a:xfrm>
          <a:prstGeom prst="rect">
            <a:avLst/>
          </a:prstGeom>
        </p:spPr>
      </p:pic>
      <p:pic>
        <p:nvPicPr>
          <p:cNvPr id="3" name="Рисунок 2" descr="фото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14290"/>
            <a:ext cx="4000528" cy="3143272"/>
          </a:xfrm>
          <a:prstGeom prst="rect">
            <a:avLst/>
          </a:prstGeom>
        </p:spPr>
      </p:pic>
      <p:pic>
        <p:nvPicPr>
          <p:cNvPr id="5" name="Рисунок 4" descr="фото 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429000"/>
            <a:ext cx="4286248" cy="32146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7752" y="3643314"/>
            <a:ext cx="399878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dirty="0" smtClean="0">
                <a:solidFill>
                  <a:schemeClr val="bg1"/>
                </a:solidFill>
              </a:rPr>
              <a:t>Амбаар соогуур хамуулжа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mn-MN" dirty="0" smtClean="0">
                <a:solidFill>
                  <a:schemeClr val="bg1"/>
                </a:solidFill>
              </a:rPr>
              <a:t>Сусе</a:t>
            </a:r>
            <a:r>
              <a:rPr lang="ru-RU" dirty="0" smtClean="0">
                <a:solidFill>
                  <a:schemeClr val="bg1"/>
                </a:solidFill>
              </a:rPr>
              <a:t>к</a:t>
            </a:r>
            <a:r>
              <a:rPr lang="mn-MN" dirty="0" smtClean="0">
                <a:solidFill>
                  <a:schemeClr val="bg1"/>
                </a:solidFill>
              </a:rPr>
              <a:t> сооһоо шэмхүүлжэ,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mn-MN" dirty="0" smtClean="0">
                <a:solidFill>
                  <a:schemeClr val="bg1"/>
                </a:solidFill>
              </a:rPr>
              <a:t>Тоһондо шаруулһан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mn-MN" dirty="0" smtClean="0">
                <a:solidFill>
                  <a:schemeClr val="bg1"/>
                </a:solidFill>
              </a:rPr>
              <a:t>Тоомгүйхэн Монсуудайб,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mn-MN" dirty="0" smtClean="0">
                <a:solidFill>
                  <a:schemeClr val="bg1"/>
                </a:solidFill>
              </a:rPr>
              <a:t>Үбгэн абаһаа, хүгшэн эжыһээ ошооб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mn-MN" dirty="0" smtClean="0">
                <a:solidFill>
                  <a:schemeClr val="bg1"/>
                </a:solidFill>
              </a:rPr>
              <a:t>Хилар туулайһаа тэрьедээб.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mn-MN" dirty="0" smtClean="0">
                <a:solidFill>
                  <a:schemeClr val="bg1"/>
                </a:solidFill>
              </a:rPr>
              <a:t>Хүхэ шоноһоо зугадааб.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mn-MN" dirty="0" smtClean="0">
                <a:solidFill>
                  <a:schemeClr val="bg1"/>
                </a:solidFill>
              </a:rPr>
              <a:t>Баабгайһаашье тэрьедээб.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mn-MN" dirty="0" smtClean="0">
                <a:solidFill>
                  <a:schemeClr val="bg1"/>
                </a:solidFill>
              </a:rPr>
              <a:t>Шамһааш үнэгэн тэрьедэхэнь бараг.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0" y="188913"/>
            <a:ext cx="90360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3200"/>
              <a:t>Культуротворчество  детей, на основе использования компьютерной программы «</a:t>
            </a:r>
            <a:r>
              <a:rPr lang="en-US" sz="3200"/>
              <a:t>Tux Paint</a:t>
            </a:r>
            <a:r>
              <a:rPr lang="ru-RU" sz="3200"/>
              <a:t>» в создании </a:t>
            </a:r>
          </a:p>
          <a:p>
            <a:pPr algn="ctr"/>
            <a:r>
              <a:rPr lang="ru-RU" sz="3200"/>
              <a:t>этнокультурного развивающего пространства в ДОУ. </a:t>
            </a:r>
          </a:p>
        </p:txBody>
      </p:sp>
      <p:pic>
        <p:nvPicPr>
          <p:cNvPr id="3" name="Рисунок 2" descr="IMG_5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56992"/>
            <a:ext cx="4152460" cy="3114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51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9504" y="3501008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250825" y="1916113"/>
            <a:ext cx="266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pic>
        <p:nvPicPr>
          <p:cNvPr id="18435" name="Рисунок 6" descr="IMG_515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836613"/>
            <a:ext cx="7200900" cy="571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9"/>
          <p:cNvSpPr txBox="1">
            <a:spLocks noChangeArrowheads="1"/>
          </p:cNvSpPr>
          <p:nvPr/>
        </p:nvSpPr>
        <p:spPr bwMode="auto">
          <a:xfrm>
            <a:off x="2051050" y="188913"/>
            <a:ext cx="4224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/>
              <a:t>Работы детей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</a:t>
            </a:r>
            <a:endParaRPr lang="ru-RU" smtClean="0"/>
          </a:p>
          <a:p>
            <a:pPr>
              <a:lnSpc>
                <a:spcPct val="90000"/>
              </a:lnSpc>
            </a:pPr>
            <a:endParaRPr lang="ru-RU" smtClean="0"/>
          </a:p>
          <a:p>
            <a:pPr>
              <a:lnSpc>
                <a:spcPct val="90000"/>
              </a:lnSpc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9460" name="Рисунок 4" descr="готовое 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138" y="0"/>
            <a:ext cx="9228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готовое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113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Tor</dc:creator>
  <cp:lastModifiedBy>Tor</cp:lastModifiedBy>
  <cp:revision>2</cp:revision>
  <dcterms:created xsi:type="dcterms:W3CDTF">2021-10-24T15:25:42Z</dcterms:created>
  <dcterms:modified xsi:type="dcterms:W3CDTF">2021-10-24T15:42:25Z</dcterms:modified>
</cp:coreProperties>
</file>